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1991-CA85-A046-9803-42142F25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6ABE-76B4-5240-BE90-EC6FA68CD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FB70-634D-C74A-8E6F-60E32BB4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896B-8523-B349-8FC2-BA5C6ECE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BA41-4FFA-DF4F-8A5D-F6693F19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7AB5-3A05-084A-ACF0-BFABE111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02DDF-43AC-1842-B002-8987515F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3AA2-A5AB-6247-80C5-5C271830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4CD2-02A8-8649-AF80-9E352B10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0AA6-E322-1B45-B985-C6038765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978B4-3F8E-8545-A76F-883DE00E9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52B6E-8465-2541-B146-7E688A038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8E69-16FE-F549-9DE3-5C5E6504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5077-B40B-6048-88AA-5BBBF982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A4CF-701E-524B-B96D-41A30634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F4B2-3B23-9D40-A915-E39F3123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F8F4-D9F2-084C-9A11-51258161C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CB99-F75F-9C4D-8F06-AD0E1ADE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21157-2123-0845-9A35-E9075B79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EBE14-CF96-C643-8F04-51F8531F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CDDD-30D1-F642-A2A1-5B9DA0A3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CAD13-7B97-AF4E-ACC0-253EAA44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EA94D-951F-4D4B-8AE2-E0234A1D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B2889-CBA7-4545-B1BC-3295644C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8BB4E-69FA-664E-8A2B-A8DA2A46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BBC6-BC5D-9D49-BFAC-D108172B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9DCD-2229-4942-8E29-98ADB842D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27DC-3D54-C346-A199-6B73FDC2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B753C-CC92-8B43-8DD6-D99E9D9F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50DD-0F65-8C41-8D5E-B5737047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0D089-5BE9-144A-B8DE-8EFB513A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BD5C-5AE9-D645-BBB5-2F155DA3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0B0D2-BBBF-B344-9135-1222736CE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CF144-73F1-1141-A66F-2D138966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DABA3-08E6-634A-99B2-B90DCB047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EA1A1-B9C9-BF44-BB99-5A6655D74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04B6B-1A23-C04D-A464-3E5022AA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8C03C-476C-3A46-95ED-C3C6B226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C03DA-271A-144C-8FBF-ED6C104A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5D86-1956-6246-883F-A5E3AA35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722F7-4E4A-6E41-A196-3717D207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16847-649A-5C4C-8810-4075622A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DAA8D-9C63-6A48-B8EB-C8F7FB2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09C51-61E8-4B41-B04D-FBA9BD2C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F7AFA-1B45-694D-9E5E-EE7720A5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62048-A331-514C-97A4-F3B1A352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F406-536E-114F-A063-D064115D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1442-3770-CA46-97D6-DBA43459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F8E23-26BA-1C4D-B165-BD0305F09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9AEEC-31A6-664A-8188-7721AB69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254E7-F901-FD4C-8035-17693C72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9F802-952E-9342-899A-103B6016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AC78-462F-B44F-A7CF-F7EF1F82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DD0DE-B5E7-8E46-858F-349D7E74C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59798-55A6-4F4A-B6B3-734E6F6F8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C838-88F2-8240-9C32-936DD0C5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50ED0-12F0-1B47-8F97-13F8BEC1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A8DC-F998-3843-BC1B-C4F89231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0497-7DFC-964A-9C78-727CBA17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A61BB-C8FB-5842-BF7A-C78431DDB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7C8-EBC4-9A43-9EC8-C24DCC6D4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10CD-3F58-EB4F-9683-5138FDA888B0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1D74-C784-DF4A-AB08-703148923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505C-A88C-3241-B9D5-BD36F5252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FCE0-8947-7944-95A7-DE3C0DF3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0AF43-5E05-FB4F-A67B-2EC17ADB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5" y="214913"/>
            <a:ext cx="1259974" cy="1136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5B95D-6380-B247-A9F9-4AC918EB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92" y="2246842"/>
            <a:ext cx="1274456" cy="112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0F634-E891-C346-846D-35B788219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581" y="1207780"/>
            <a:ext cx="1238250" cy="109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8CED6-28A8-EB4D-93A9-0EA964C39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508" y="4953111"/>
            <a:ext cx="1238250" cy="1086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5B5283-1FD8-C84A-B51E-060BAA687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807" y="3284118"/>
            <a:ext cx="1231009" cy="108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8C2AE-7AE2-864C-85D6-13E4B7639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831" y="1855648"/>
            <a:ext cx="1245491" cy="1071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E5A817-6E95-1047-ABAC-85F6ED10B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2676" y="492960"/>
            <a:ext cx="1216526" cy="1078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28559-AC75-7E4D-8E74-7696B7363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212" y="5104563"/>
            <a:ext cx="1267215" cy="1107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F8C8E-3A4F-A94C-BE67-31032061A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6840" y="2230967"/>
            <a:ext cx="1252732" cy="1093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06739-98E2-E44B-A9F1-E8F7371DAE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798" y="3751179"/>
            <a:ext cx="1238250" cy="1093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339D56-FA4C-8340-9F35-EDBF0DCF9B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6012" y="1359346"/>
            <a:ext cx="1231009" cy="10717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E0086C-B101-FB4D-BF7D-E3B2FE25CF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0103" y="1516957"/>
            <a:ext cx="1238250" cy="1100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0BA026-7D4B-AF43-9928-138733CA72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2048" y="4345070"/>
            <a:ext cx="1238250" cy="10789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037AD6-C6CD-D542-87AF-E1D7039FC7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5842" y="801772"/>
            <a:ext cx="1245491" cy="1093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33549F-1B99-C640-A774-B9F2AA8867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6384" y="176742"/>
            <a:ext cx="1252732" cy="10861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7E3A91-F48D-884A-8DD0-2AF9110F7F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6666" y="3567252"/>
            <a:ext cx="1238250" cy="1086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2C20A-BCAE-DB4A-887D-AD6D6035BB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75090" y="2466291"/>
            <a:ext cx="1259974" cy="1078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CD4A1D-B958-8A49-9CE7-B1E204533B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6666" y="4959572"/>
            <a:ext cx="1238250" cy="11006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5A905C-2A47-2A40-BFAF-4B777845A08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10156" y="583087"/>
            <a:ext cx="1245491" cy="11006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AD7595-8FE2-D94C-8DE4-55B3681DAA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81675" y="4034478"/>
            <a:ext cx="1238250" cy="1093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81F053-2B08-A84A-AA0F-7FAC79A20A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55046" y="176742"/>
            <a:ext cx="1252732" cy="1093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9DFFFC-C965-694B-9877-9146863A93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58733" y="3569535"/>
            <a:ext cx="1238250" cy="10789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697573-18B7-F846-B20B-F8FF89AEB11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68205" y="5388587"/>
            <a:ext cx="1231009" cy="10861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3A8EBF-84EC-E341-BD19-099637A1CF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51470" y="5336005"/>
            <a:ext cx="1238250" cy="10861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17FD18-6536-7940-8480-E3E6E8EF7E99}"/>
              </a:ext>
            </a:extLst>
          </p:cNvPr>
          <p:cNvCxnSpPr>
            <a:cxnSpLocks/>
          </p:cNvCxnSpPr>
          <p:nvPr/>
        </p:nvCxnSpPr>
        <p:spPr>
          <a:xfrm>
            <a:off x="566905" y="1658238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96776C-30D4-4D48-9985-D87FDEF21B86}"/>
              </a:ext>
            </a:extLst>
          </p:cNvPr>
          <p:cNvCxnSpPr>
            <a:cxnSpLocks/>
          </p:cNvCxnSpPr>
          <p:nvPr/>
        </p:nvCxnSpPr>
        <p:spPr>
          <a:xfrm>
            <a:off x="554874" y="1942985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875D48-60C9-1047-87F5-74D4F9EFD325}"/>
              </a:ext>
            </a:extLst>
          </p:cNvPr>
          <p:cNvCxnSpPr>
            <a:cxnSpLocks/>
          </p:cNvCxnSpPr>
          <p:nvPr/>
        </p:nvCxnSpPr>
        <p:spPr>
          <a:xfrm>
            <a:off x="482685" y="4333260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2A242B-F831-6C4D-94E1-2FF2BD0C8B50}"/>
              </a:ext>
            </a:extLst>
          </p:cNvPr>
          <p:cNvCxnSpPr>
            <a:cxnSpLocks/>
          </p:cNvCxnSpPr>
          <p:nvPr/>
        </p:nvCxnSpPr>
        <p:spPr>
          <a:xfrm>
            <a:off x="554874" y="2235754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46D780-3F6C-8647-BAB6-37F97E26BB44}"/>
              </a:ext>
            </a:extLst>
          </p:cNvPr>
          <p:cNvCxnSpPr>
            <a:cxnSpLocks/>
          </p:cNvCxnSpPr>
          <p:nvPr/>
        </p:nvCxnSpPr>
        <p:spPr>
          <a:xfrm>
            <a:off x="470653" y="3940228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7F10D0-E598-E349-8034-A4EA2A334ED7}"/>
              </a:ext>
            </a:extLst>
          </p:cNvPr>
          <p:cNvCxnSpPr>
            <a:cxnSpLocks/>
          </p:cNvCxnSpPr>
          <p:nvPr/>
        </p:nvCxnSpPr>
        <p:spPr>
          <a:xfrm>
            <a:off x="506748" y="2540554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07B1CE-F977-B041-897C-82B4614B1A98}"/>
              </a:ext>
            </a:extLst>
          </p:cNvPr>
          <p:cNvCxnSpPr>
            <a:cxnSpLocks/>
          </p:cNvCxnSpPr>
          <p:nvPr/>
        </p:nvCxnSpPr>
        <p:spPr>
          <a:xfrm>
            <a:off x="470653" y="3631417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808193-D4DC-8047-A4F1-13E33C99C4C1}"/>
              </a:ext>
            </a:extLst>
          </p:cNvPr>
          <p:cNvCxnSpPr>
            <a:cxnSpLocks/>
          </p:cNvCxnSpPr>
          <p:nvPr/>
        </p:nvCxnSpPr>
        <p:spPr>
          <a:xfrm>
            <a:off x="506747" y="2821290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CAD2FD-3334-4C4E-8A04-8A10C5D2CF32}"/>
              </a:ext>
            </a:extLst>
          </p:cNvPr>
          <p:cNvCxnSpPr>
            <a:cxnSpLocks/>
          </p:cNvCxnSpPr>
          <p:nvPr/>
        </p:nvCxnSpPr>
        <p:spPr>
          <a:xfrm>
            <a:off x="482685" y="3069943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6E886-A03E-494B-B31B-5D9359003862}"/>
              </a:ext>
            </a:extLst>
          </p:cNvPr>
          <p:cNvCxnSpPr>
            <a:cxnSpLocks/>
          </p:cNvCxnSpPr>
          <p:nvPr/>
        </p:nvCxnSpPr>
        <p:spPr>
          <a:xfrm>
            <a:off x="470653" y="3354691"/>
            <a:ext cx="660316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7CC70711-FB35-9442-9B9A-94D31DFE645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9900" y="6375400"/>
            <a:ext cx="2832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Bargon</dc:creator>
  <cp:lastModifiedBy>David Bales</cp:lastModifiedBy>
  <cp:revision>5</cp:revision>
  <dcterms:created xsi:type="dcterms:W3CDTF">2018-11-26T04:06:28Z</dcterms:created>
  <dcterms:modified xsi:type="dcterms:W3CDTF">2018-11-26T04:43:22Z</dcterms:modified>
</cp:coreProperties>
</file>